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7" r:id="rId2"/>
    <p:sldId id="258" r:id="rId3"/>
    <p:sldId id="349" r:id="rId4"/>
    <p:sldId id="350" r:id="rId5"/>
    <p:sldId id="351" r:id="rId6"/>
    <p:sldId id="259" r:id="rId7"/>
    <p:sldId id="260" r:id="rId8"/>
    <p:sldId id="267" r:id="rId9"/>
    <p:sldId id="348" r:id="rId10"/>
    <p:sldId id="268" r:id="rId11"/>
    <p:sldId id="269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266" r:id="rId59"/>
    <p:sldId id="279" r:id="rId60"/>
    <p:sldId id="347" r:id="rId61"/>
    <p:sldId id="276" r:id="rId62"/>
    <p:sldId id="286" r:id="rId63"/>
    <p:sldId id="287" r:id="rId64"/>
    <p:sldId id="345" r:id="rId65"/>
    <p:sldId id="346" r:id="rId66"/>
    <p:sldId id="353" r:id="rId67"/>
    <p:sldId id="352" r:id="rId68"/>
    <p:sldId id="354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</p:sldIdLst>
  <p:sldSz cx="9144000" cy="6858000" type="screen4x3"/>
  <p:notesSz cx="6858000" cy="9144000"/>
  <p:custDataLst>
    <p:tags r:id="rId8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AB"/>
    <a:srgbClr val="0D0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0811-09E0-4533-AB24-D3D90376E51F}" type="datetimeFigureOut">
              <a:rPr lang="en-US" smtClean="0"/>
              <a:t>1/23/2012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0DE40-1CEB-4FE8-8113-3606BF0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6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6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0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1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9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7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9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7" y="1066800"/>
            <a:ext cx="8939683" cy="502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3716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Android Programing</a:t>
            </a: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" y="42672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 taste of technology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beyond</a:t>
            </a:r>
            <a:endParaRPr lang="en-US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144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9143997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517"/>
            <a:ext cx="9143999" cy="685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800" y="1929825"/>
            <a:ext cx="723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WEEKS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Applications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Hackathons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published 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80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How?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13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9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76200"/>
            <a:ext cx="2098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4445000"/>
            <a:ext cx="8610600" cy="18288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4546601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HelloWorldApp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r>
              <a:rPr lang="en-US" sz="1600" dirty="0" err="1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"Hello World</a:t>
            </a:r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!"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Display the string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i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1234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 Microsystems =&gt; Oracle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28525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once, run everywhere 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" y="35637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Virtual Machine /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Dalvik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VM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834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Java (Windows) ~ 5 – 10 minutes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8" y="1758254"/>
            <a:ext cx="7982482" cy="44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223846" cy="6875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600" y="76200"/>
            <a:ext cx="33071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Eclipse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7330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FREE!!!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4621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– Open Source 2004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1733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Multiplatform IDE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48514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/ Linux / Macintosh OSX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0886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5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0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203107" cy="428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779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555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7116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00" y="177801"/>
            <a:ext cx="3224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</a:t>
            </a:r>
            <a:r>
              <a:rPr lang="en-US" sz="48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Maung</a:t>
            </a:r>
            <a:endParaRPr lang="en-US" sz="48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3332" y="1754426"/>
            <a:ext cx="3774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lwin@maungs.com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6319" y="104322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</a:t>
            </a:r>
            <a:r>
              <a:rPr lang="en-US" sz="36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7183" y="2286000"/>
            <a:ext cx="366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www.maungs.com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1638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0705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759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120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75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182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3"/>
            <a:ext cx="8212632" cy="429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980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" y="1895473"/>
            <a:ext cx="8249061" cy="431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326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600"/>
            <a:ext cx="796866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4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599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269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9"/>
            <a:ext cx="7978189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295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220200" cy="78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692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600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6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907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44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431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4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917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013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38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2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397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2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596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ediabistro.com/alltwitter/files/2010/11/twitter-follow-achie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4762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257800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@LMAUNG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5257798"/>
            <a:ext cx="2305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@21CYP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6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6661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8629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0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51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9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031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8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785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207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69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6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439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432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905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8862" y="4377898"/>
            <a:ext cx="27815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50500</a:t>
            </a:r>
            <a:endParaRPr lang="en-US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58275" y="4531785"/>
            <a:ext cx="3075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6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050" name="Picture 2" descr="http://2.bp.blogspot.com/-QEXd9yyGQLY/TVohvIdVBhI/AAAAAAAAD-I/SHzkqUpa3tA/s1600/symbo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74" y="1037897"/>
            <a:ext cx="3848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hASEBQQEhMVFRUVFxAUFRAVFBQVFBQUFBAVFBgWFBIYHCYeFxkjGhQUHy8gIycpLCwsFh4xNTAqNSYrLCkBCQoKDgwOGg8PGiwlHyIsNSwqKjQsLC8sLDQsLCwsKSotLCwsKSwsLCwsLCwsLCwsLCwpLCwsLCwsLCwsLCwsLP/AABEIAPEA0QMBIgACEQEDEQH/xAAcAAEAAgMBAQEAAAAAAAAAAAAABgcBAgUEAwj/xABHEAABAwIBBwkFBAcGBwAAAAABAAIDBBESBQYhMUFRYQcTIlJxgZGh0TJCcrHBYoKSshUjJDPS4fAUNEOTosJEU1Rjc7Px/8QAGgEBAAMBAQEAAAAAAAAAAAAAAAQFBgIBA//EADMRAAIBAwIDBQYHAAMAAAAAAAABAgMEERIxBSFREyJBgZEVMkJhcaEUIzRSscHRJOHw/9oADAMBAAIRAxEAPwC7kRF8AEREAREQBERAEWt14qzLdPF7czG8C4X8BpXUYuXu8zmU4xWZPB70UZqeUKibqe93wsPzNl4X8psPuRSu/CPVSFZ138JGlfW6+NfyTRFBzyjv2Ukh7z/CsjlHftpJPE/wrr8DX6fdHz9oW/V+j/wm6KGR8pkPvwyt/D9SF7aflBona3ub8TDbxFx5rmVnXXws7jfW7+NEmReGky1Ty/u5WO4Bwv4L2XUdwlH3lglRnGXuvJsiIuToIiIAiIgCIiAIiIAiIgCIiAJdfCsro4mF8jg1o1uJ/q6hNdnhU1LjFRMIG2ZwsbbxfQ35qRRt51dtuvgRq9zCjyfN9FuS3KeXYKdt5Xhv2dbj2N1qL1Ofk8xwUdO5323AnyGgd5XmgzWgiHP1knOO1kuccPq5Yq8/Io24KaK4GokBjPwjWrKlawz3I6n12XoVla7qY78lBdN36n1Gb2UanTU1HNt6jT5WbYL6jNHJsGmeUuP25A2/3W6SojXZ01ctw6QgH3WdEeWlcoknX6nxVirWq95afkl/ZVyvaKfKGr5t/wBFhjLmR4fYYx3wxl3m5Hco1K32IH/6Gqu1my79n037zb8z5+0qifdUV5E/PKc3ZTu/G30QcqDf+nd+NvooAi69n0f2/ce1LjqvQsMcotK724H+DHLJyzkeX22MaT1oi0+LVXaLz2fTXutrzPVxOr8Si/IsJ2Z+TZ9MEtjuZIHDwOlafoLKdP8A3eo5xo9xx027H3HgoADY3Gtdaizqq4rASFw6r+kLd+lfOVrWS5ST+TWTuF5QfOUXF9YvBLqfP6WEhlZA5h1Y2g6eOE6+4lSjJuW4KgXika7eB7Q7W6woXS59Qyjm6mIAHWbY2d7TpC2qM2YpAJ6KXARqwuJb4jS3s1KtrWsHylHQ+u6LSjeVEswkpro+T/7LBRQShzznp3CGuYdwmAHiQNDh2aeCmtJWMlaHxuDmkXDgbhV9a3nS3Xn4FnQuoV13d+j3PsiXRRiSEREAREQBERAFysv5xQ0seJ5u4+zGNbvQcVjOPL7KWLG7S43DGbXH03lQOipnTPNZVkG+lrXagBqNtjeCn2tr2i11F3f5K67vOzfZ0/e/g+wpp65/P1Li2MXwRjRYcBs7TrW9fnPFTt5mmaCRfTbotPDrHiuPlvOJ0vQju2PbsL/QLiK/ha6sa9lsjOVbvTnQ8t7y8WferrZJXY5HFx47OzcviiKwUUtiulJyeWwiIvTkIiIAiIgCIiAIiIDC9FHXyROxRuLTw1HtG1fBF41qWGdRk4vK3JnRZyQ1LeZqWtBOi59kngdbSvmIaigeZqdxfFpLojp0cbfmUQXcyHnIY7RyEuZqv1b/ADHBQKlroXd5p7xLKnd6/feJeEiy8g5fiqow9h0+8za0/UcV1LqrqmB9PIKuldo95g9kjWdG1p3bFPsgZcjqohI3QdT2bWu2hZ+6tdC10+cf4NHaXfaflz5SX3+Z00RFALAIiIAvhV1bY2OkebNaCXHgF91A+UPKxLmUbDpNnv8AoPqpFvRdaah6ka6rqhSc/Q40lS+tqDUSXEbdDGHUADoH1PauflzLBkPNs9gH8RG/hwX0ylVCOMQs1kWJ4b+9cVaylSXTCWxjriq9s5b3MLKIpSIQRLpZegIiIAixdEBlERAEWEQGUWFlAERF5k9wFhZRenmx18h5XMZ5p56B1E+7/wDV76erdQ1IlZpiebPbssdYHZrCjBXboajnojE7WNu3gVDrU0l8nuTqNZ4S8Vsy3Kepa9rXtN2uAIO8EL6hQbk7ysenSPOll3M7L9Idx096nIWUuKLo1HB+Rsrauq9JTXmERFHPuaSyBoLjqAJPYBdU+KwzVEtS7aSRwGzysrGz0rObopiNZAYPvm3yVVh1o9G2/or7hdPuymvoZ7jFXvQh5/4fKqmxOLt+rsXyWAsrQpY5Gaby8sLpZEyBLVPwRjQLYnn2W/z4Lm22DXs7VdOb+Sm09OyNoGoFx3uIuSVX31y6EVp3ZY8Os1cz72yONk/k4pGAc4XyO4nC3ua31XsOYdB/ye/G/wDiWc6M6mUjW9HE91y1l7aBtJ3KKs5T5wdMMdt2J1/FVMI3dZdom/XBe1J2NB9nJL0ydau5MqdwPNPfGdlziHhr81X+VcnOgmdC4glh1i9jcAjXwIVnZDz6p6ghhvG82s12onc12oqB56/36b4mf+tqm2NSv2jp1Cu4jTt+yVWj18CTZBzCpJqaOV/OYntBNn2F+AsvVWcm1LgdzZkDrHDd9xitouLLs5on9ig+AfMrsXVbVuqyqS7z3LelZUJUovSstIoR7SCQRYgkEbiNaxbQpDnzkvmatzgLNlGMdvveenvXMyFk4z1EcWwkF3wjSf64rSU6ydJVHtjJk6lCUazpeOcEyze5PoJadkk2PG4YrB1rA6tHYvfLybUQaSOc1H3+HYpXEAAANQsAtak9B3Yfks07yrKWVJ7muVhQjTw4rYoY/wBeK7mbuac1WcQ6MYNjIdvBo97yXMoKQyzMiHvuDb7rnSfBXZRUrI42xsADWgAAcFb3t3KhFRhuyh4dYxuJOU9kR+k5O6Jg6QdIdpc4jybZfeTMOgI/dW4h7/qV58589m0r+aYzHJYE3NmtvqufouDDyoSg9OFhHBxB87qtjSu6i1rPqW1SrY0X2bS9D3ZS5M4yCYJHNPVf0m+OgjzVfzxFj3MOtpLTuuDb6K3MiZ3U9VoacL7XMbtDu7f3Kqcpj9dL/wCST87irGwq1nKUKvgVPEqVCMY1KPj0PKvtSzljw4d/YvksWVo1nkU6eOaO3DW8xVRVA1AjF2aj5XVwMNwCFR88mKIcFbOadbzlHC7bhwntYS36Kg4tT7sZ+X+Gl4PWzKVPz/07CLXnEVCX+pES5TJbUrB1pW+QJ+irZ0nRsrG5Tm3pozulH5HKtQtVwtL8OvqzI8Xf/Jf0RlERWpUG0TrOadxafAgq8opRYEHWL+KooqxMzs6mPjbBK4NkaA1pJsHtGgWPW4Kn4rRlOMZxWcF7wavCnOUJPGdj253ZrmrwvY4NewEAG+FwJva+wqC12atXFcuicR1mDEPJWxjTEq2hfTorTui2uuGUq8tfNN9CkdXC3iO0bFtNM55xOJcT7xNzoFtfcrWyzm5BUNOJoa7SRK0WcDsvbWFWGU8nvgldE/W069hGsEcCLK8tbuFx4YaM9e2NS13eYvx/94lr5qO/Y4PgHzK6L6xoe2O+lwcR921/muTmu79jh+AfVcrPDKRhmpJb2s99/hIaHeR8ln3T7StKPzZqFVVG3jN7YR6M/wDJglpucGl0RxfdOhw+R7lzOTbJmiSoPCNvd7R87KYyNa9hGsObbucLL4ZMoWwRNiZ7LfW9yuo3Djbujnnk4dopXSreCX3PX/bBj5u/Sw47cMWH18FvUP6LtOx3yKiWbuVOfyhVPHshrWN7Gvtfv0lSaR/RPYfkV8p0+zmov5fc+9Kr2tNy+pUubMobWQOOrnBfv0K5MYVFNeQQRoINwdx2K0c286WVDA1xAlA6TNVyPebvurPidKTUakVsuZS8HuIRcqcnzbyvn8jw52ZnvnlM8LhiIAcx2gGwsCDYqF12btVFfHE+3WAuO27bq3sSzjUWhf1KS07om3HC6VWTmm02UlG8tILSQQbgg2IO+6w5xJJOkkkk8TpKs3ODNGGoaXNaGS6SHtFg47nAb96rOaFzXFrhYgkEbiFeW1zC4XJc0Zy7s6ls8SeU9jVERTCCbtf0bKzOTiW9HbqyPHjY/VVgrM5NW/srjvld+Vvoqniy/Iz8y44O3+JX0ZLMKysos3oRqiNcoVNioXHqOY/uBt9VVRV35VoxNDJEffY5veW6PNUlK0hxadYJBHEGxWg4RPMJR6MzfG6eKkZ9UaoiK6KEy1tzbfsWHNsbEWI0EHWDuI2Ffeg/ex/Gz8wVh5czZhqLu9h/XG34htUO4u40JJTXJ+JPtbKdzCUobrwIRQ5z1UQs2VxHVf0h3X1KR5Iz/wATgydgAJAEjdQJNtLSuRVZk1TT0Q143hwHiCvtk3MmcvaZbMaCCRcFxsb20KNWdpUg28Eu2d7SmopPzLDxKBcocQ56N20sIPHC7+am4d3KvM9soCSpwjVGMPDEdJt8u5VvDYvt8rZFvxeSVvh7sm+bTv2SH4GqPcox6MPbJ8gu5m2/9kh+Bq4PKFqh7ZPkF7b/AKvzZ5d/oPKJ2sz8p87StB1x9A79Hs+S9OcWU+ZppHjXbC34naB6qt8l5bnpy7mnAYrXBaDqW+U84Z52hsrgQ04gAANNraVKlw6Xb6vhyQo8Vj+H0/Elg7vJ0bSzfAz8/wDJTiU9E9h+RUE5Pj+tm+Bn5yptK44XdjvylRb/APUvyJ/DP0nqVAyMkgAEncNJ1X1LANtIOrbtBXVzU/vsfa78pUry1mdFMS+M82869rDxtsVxUu40aihPZrcoKVhOvTc4bp7EXoc8KuLRzmJu54xeetSnIGe4meIpGBjneyWklp4aVGZ8zKtpsGNcN4ePqurm9mjKyVss1mhhuGA3JPG2oKJcfhJRb5Z+RLtHexqJYePmTcuVZZ5xgVkltuBxHEtCsgv2k96q3OGtEtTI8ar4R2NFh461F4XF9q5eBN400qKjnnk5yIi0ZlDCtnMOmwUMZPvF7vFxt5AKqYoy4ho1uIA7TqV4ZOpBHDHGNTGhvgLKk4vNKmodS/4JSbqOo9ksHoWFtZFmtKNVkwWqqs/MkczVF4HQl6Q0aA4e0PqrWXIzmyIKqB0ejEOkw7nD11KdZXPY1U3s+TK6/tvxFFxW65optFtLE5ri1ws5pII3EaCFotimnsYhpp4Z9IJcL2utfCQbb7G6n2T89aZ9g+8Z+17Pc4KvkUe4toV13t0TLS9qWz7hbEeVIHC4lYfvN+pWJ8rQMF3SsH3m/QqqO4Iq5cJj+4tHx2pj3fuTLLefDcJZT6SdHOkWA+G+vtUNc6+k6STrRYsrGhbQorulTc3U7h5mWFkLLlMymia6VoIaLgnSFx89cpxSiIRva6xfe2y4CiqKPCxjCr2ibySavE51KPYtLGMehlERWJVkizKr4opJDI9rAWtALja9nXUslzjpcJHPM0gjXvBVYrCrq3D4VamtstKHE6lCl2UUj2ZKr+YnbNbFhubar30KeUOeFLIBd2A9V4t/q1KuFgr63FnTrvMj52vEKtvyjs+ZbbcpQnVKw/fb6r41GW6dml0rB94E+AVVIoS4TDPOX2LGXHJtcor1JTnBnlzjXRQ3a03BkOtw3AbAVFllYVlRoRorEUUte4nXlqmzKIt4IHPc1jRdziGgbyV9m0tz4pZ5IknJ/knnannSOjF0vvm4b69ytNq5ebeRBSwNjFsXtPO9x1+nYF1Vjr2v21RtbLY3Fhbfh6Si93zYREUInBYIWUQEIz7zULwaqEdID9Ywa3Ae8BtKrxyvlygOeGZROKop28Xwjbvcz0V9YX+EqVR/Rmd4nw5yfa0l9V/ZA1hYc7hbgsYlf5M5p6myLXEmJMjBsi1xJiTIwbItcSYkyMGyLXEmJMjBsi1xJiTIwbItcSYkyMGyLXEmJMjBssrTEssuTYeG08BxTVjcYNg26sjMbNYxNFRKOm4dBvUadvafJfDNDMjCRUVAGLWyI+7uL+PDYpyAs9xC/U12dPbxf9Gl4Zw7T+bUXPwX9mURFRmgCIiAIiIAhREBFc5cyIqi8kdo5d40Nf8AENh4qtco5Lmp34JmFp37CN4dqKvSy81bk+KZuCRge07CPluKsrbiFSl3Zc0VV3wynXblHkyh8SYlPss8mJ0vpn7/ANU/6P8AVQvKOSJ4HWljczjbonscNC0NG6p1V3WZytZVqPvRPLiTEtSVjEpGSNpZviTEtMSYl5qPMG+JMS0xJiTUMG+JMS0xJiTUMG+JMS0xJiTUMG+JMS0xLIKZ6HqR0MlZJmqXYYmFx2u1NaN7nbFZubWZEVNaR9pJeudTfgH11rbk+ka6gj0C4LmniQ7We4hSSyzN9eVJydNckvuaqxsKUIqo+bf2MALKIqstwiIgCIiAIiIAiIgCIiAWWksLXCzgCDsIBHgVuiLlsHz3I5lDMGilueb5tx96M4fLV5KN1nJSf8Kcdj2/VvorHWLKXTvK1NYUiJUsqFT3olQ1PJxXs1Ma/wCB4+TrLnTZpVzddNJ3AH5FXes2UpcVqpc0mQ5cIo55NlDOyDVD/h5f8t/ostyDVH/Al/y3eiveyWXftaf7T5exofvfofn+qo5InYJGOY7QcLgQbFfFXfnJm1FWRYH6HD2JNrT9RwVN5ZyNLSymKUWI1H3XjrNO0KxtbyNddJdCtu7GVu87x6nkRaEIpmSBg3S60RMgtLkqq700kfVkv3OaPRThVhyT1Nppo+sxrvwuI+qs4BZe+jivI1/D5arePy5GURFCJwREQBERAEREAREQBERAEREAREQBERAEREAK5eXs34quIxyD4Xj2mHeD9F1EXUZOLyjmUVNaZLkUNl/N+aklMcg0a2PHsvF9m48Fy7q/cs5EiqYjFK24Oo7WnYQd6pnOTNqajkwPGJh9iUanD+LgtDaXqrLTPlIzV7Yui9UecTkXS60xJiU/JWYJXyb1OGvYL+22Rni0n5tCuVUDm5V83V08m6Vl+wnCfzK/lQ8SXfT6o0nCX+U10YREVWWwREQBERAEREAREQBERAEREAREQBERAEREAREQBeLKuSoqiN0UrcTXeIOwtOwhe1F6m08o8aTWGUVnXmnLRSWILoj7Ev8AtduK4OJfonKGTo5o3RSNDmOFi0/MbjxVL545myUT8Qu6Fx6MlvZ+y/ceO1Xttd9osTfMz93Yum9UNiPslsQ4awQR3afRfouimD2MePea13i0H6r833KvvMmr5ygp3f8Aba38HQ/2r5cRjyiz68Ll3pRO4iIqYvAiIgCIiAIiIAiIgCLD3WFyvBJlA7AAvUmwdBCVx31Lz7xXxe7ffxXWgHadUNGtw8V83V8Y94LiEr5OTQDunKsXW8itTleLefBcErUle6Ad39ORfa8FqcvRbneA9VwiVqV1pSB3/wBPR7neXqn6ei3O8vVR9AU0oEiGXIvteCyMtxfa/Co4t2poQJC3K0XW8itamanlYY3lrmuBBaRrXBW4Xijh5PHzWGVznjmcaV3ORHHA49E63M+y76Hap7yT1eKgwX/dySN7jZw+a9L4WuaWuAINwWnSCOIXPyDkEUrpcB/VvLXNbfS0gEEX2jVbsUudbtaWmW68SFC1VKtrhs9ydouEyoePeK9MeUH7dP8AW9Q9BOOoi+VPUBw4jYvqvmAiIgCIiAIiIAQvLJQNOq4/rcvUiA5z8mu2EL4voJN1+wrrou9bBwn0rx7p8F5nxncfAqTWRNbBFHLRS0tC15lvVHgF6p9QRJxC1UuNMzqt8Atf7HH1G+AXutAiTlqFLjQx9RvgEFFH1G/hCa0CKArIUsFKzqt8AthC3qjwCa0CKL6NYdx8CpQIxuW1lzrYI3HTvOpp8CvsygkJ9k+QXeRNbBymZKftI+a9DMmAazfhqXtRcttg1jjDRYLZEXgCIiAIiLs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63500" y="-1108075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://www.mosio.com/mobileanswers/wp-content/uploads/2009/09/SMS_Feedback_Icon2-198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81100"/>
            <a:ext cx="18859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16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240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85"/>
            <a:ext cx="7978193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867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81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76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3924" cy="396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206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Layout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905000"/>
            <a:ext cx="8553450" cy="42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4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with Android AVD plugin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1662"/>
            <a:ext cx="8716070" cy="4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5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7914"/>
            <a:ext cx="12223846" cy="6875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74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pic>
        <p:nvPicPr>
          <p:cNvPr id="2050" name="Picture 2" descr="http://www.coolbusinessideas.com/images/8%20bit%20wa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693" y="2895600"/>
            <a:ext cx="37338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4905" y="1752600"/>
            <a:ext cx="769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Do you know what time it is?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38076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14011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257484"/>
            <a:ext cx="184127" cy="49100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6678111" y="3850919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4495800" y="2782983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105400" y="3124200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2133600" y="2963395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" y="2474729"/>
            <a:ext cx="8077200" cy="2743200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68689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ipsum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dolor sit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adipisicing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eiusmod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incididunt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magna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 minim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veniam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nostrud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exercitation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ullamco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nisi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aliquip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commodo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consequat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96399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7" grpId="0" animBg="1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2999" y="5811685"/>
            <a:ext cx="71671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http://maun.gs/androidversions</a:t>
            </a:r>
            <a:endParaRPr lang="en-US" sz="28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675"/>
            <a:ext cx="972402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8976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51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04386"/>
            <a:ext cx="6400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 = 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AB =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(A+B) (A-B) = A(A-B)      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(A+B)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A + 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2A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2 = 1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6358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37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326" y="1132516"/>
            <a:ext cx="81777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I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 IT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DO YOU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 IT TOO?</a:t>
            </a:r>
          </a:p>
          <a:p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WWW.GITHUB.COM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354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1362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59" y="1936750"/>
            <a:ext cx="64389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8" y="1132517"/>
            <a:ext cx="817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git@github.com:21CYP/</a:t>
            </a:r>
            <a:r>
              <a:rPr lang="en-US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Crete.Monee.git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86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8" y="1132517"/>
            <a:ext cx="817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どうもありがとうミスターロボット</a:t>
            </a:r>
            <a:endParaRPr 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pic>
        <p:nvPicPr>
          <p:cNvPr id="2052" name="Picture 4" descr="http://3.bp.blogspot.com/_Pem0YYj1pbY/TErPvZm55eI/AAAAAAAAAnw/qwfM8Lnm98g/s1600/and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62" y="2209800"/>
            <a:ext cx="762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5026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1026" name="Picture 2" descr="http://farm4.staticflickr.com/3660/3485959503_acdc40c6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752600"/>
            <a:ext cx="47625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2185" y="381000"/>
            <a:ext cx="8177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Coding </a:t>
            </a:r>
            <a:r>
              <a:rPr lang="ja-JP" altLang="en-US" sz="6000" dirty="0" smtClean="0"/>
              <a:t>道</a:t>
            </a:r>
            <a:r>
              <a:rPr lang="ja-JP" altLang="en-US" sz="6000" dirty="0"/>
              <a:t>場</a:t>
            </a:r>
            <a:r>
              <a:rPr lang="ja-JP" altLang="en-US" sz="3200" dirty="0"/>
              <a:t> 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09598" y="5562600"/>
            <a:ext cx="8177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</a:rPr>
              <a:t>Randori</a:t>
            </a:r>
            <a:r>
              <a:rPr lang="en-US" sz="4400" dirty="0">
                <a:solidFill>
                  <a:srgbClr val="FF0000"/>
                </a:solidFill>
              </a:rPr>
              <a:t> Kata</a:t>
            </a:r>
          </a:p>
        </p:txBody>
      </p:sp>
    </p:spTree>
    <p:extLst>
      <p:ext uri="{BB962C8B-B14F-4D97-AF65-F5344CB8AC3E}">
        <p14:creationId xmlns:p14="http://schemas.microsoft.com/office/powerpoint/2010/main" val="19322347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962400"/>
            <a:ext cx="70104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NeueLT Com 37 ThCn" pitchFamily="34" charset="0"/>
              </a:rPr>
              <a:t>Primitive Data </a:t>
            </a:r>
            <a:r>
              <a:rPr lang="en-US" sz="4800" dirty="0" smtClean="0">
                <a:solidFill>
                  <a:schemeClr val="bg1"/>
                </a:solidFill>
                <a:latin typeface="HelveticaNeueLT Com 37 ThCn" pitchFamily="34" charset="0"/>
              </a:rPr>
              <a:t>Types</a:t>
            </a:r>
            <a:endParaRPr lang="en-US" sz="4800" dirty="0">
              <a:solidFill>
                <a:schemeClr val="bg1"/>
              </a:solidFill>
              <a:latin typeface="HelveticaNeueLT Com 37 ThC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18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0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Primitive Data </a:t>
            </a:r>
            <a:r>
              <a:rPr lang="en-US" dirty="0" smtClean="0">
                <a:latin typeface="HelveticaNeueLT Com 37 ThCn" pitchFamily="34" charset="0"/>
              </a:rPr>
              <a:t>types</a:t>
            </a:r>
          </a:p>
          <a:p>
            <a:pPr marL="0" indent="0">
              <a:buNone/>
            </a:pP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17883"/>
              </p:ext>
            </p:extLst>
          </p:nvPr>
        </p:nvGraphicFramePr>
        <p:xfrm>
          <a:off x="1524000" y="1905000"/>
          <a:ext cx="5918815" cy="2006600"/>
        </p:xfrm>
        <a:graphic>
          <a:graphicData uri="http://schemas.openxmlformats.org/drawingml/2006/table">
            <a:tbl>
              <a:tblPr/>
              <a:tblGrid>
                <a:gridCol w="800850"/>
                <a:gridCol w="1041966"/>
                <a:gridCol w="4075999"/>
              </a:tblGrid>
              <a:tr h="12446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Name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  <a:latin typeface="HelveticaNeueLT Com 35 Th" pitchFamily="34" charset="0"/>
                        </a:rPr>
                        <a:t>Type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Values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byte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-128 to 127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short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-32 768 to 32 767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int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-2 147 483 648 to 2 147 483 647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long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-9 223 372 036 854 775 808 to 9 223 372 036 854 775 807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float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double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String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True or False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57200" y="162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94638"/>
              </p:ext>
            </p:extLst>
          </p:nvPr>
        </p:nvGraphicFramePr>
        <p:xfrm>
          <a:off x="2590800" y="4785360"/>
          <a:ext cx="3810000" cy="146304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+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Addition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Subtraction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Multiplication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Remainder of 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-70374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28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3600" b="1" dirty="0" smtClean="0">
                <a:latin typeface="HelveticaNeueLT Com 37 ThCn" pitchFamily="34" charset="0"/>
              </a:rPr>
              <a:t>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 – All whole +/- </a:t>
            </a:r>
            <a:r>
              <a:rPr lang="en-US" dirty="0" err="1" smtClean="0">
                <a:latin typeface="HelveticaNeueLT Com 37 ThCn" pitchFamily="34" charset="0"/>
              </a:rPr>
              <a:t>ive</a:t>
            </a:r>
            <a:r>
              <a:rPr lang="en-US" dirty="0" smtClean="0">
                <a:latin typeface="HelveticaNeueLT Com 37 ThCn" pitchFamily="34" charset="0"/>
              </a:rPr>
              <a:t> 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Double </a:t>
            </a:r>
            <a:r>
              <a:rPr lang="en-US" dirty="0" smtClean="0">
                <a:latin typeface="HelveticaNeueLT Com 37 ThCn" pitchFamily="34" charset="0"/>
              </a:rPr>
              <a:t>– All </a:t>
            </a:r>
            <a:r>
              <a:rPr lang="en-US" dirty="0">
                <a:latin typeface="HelveticaNeueLT Com 37 ThCn" pitchFamily="34" charset="0"/>
              </a:rPr>
              <a:t>real +/- </a:t>
            </a:r>
            <a:r>
              <a:rPr lang="en-US" dirty="0" err="1">
                <a:latin typeface="HelveticaNeueLT Com 37 ThCn" pitchFamily="34" charset="0"/>
              </a:rPr>
              <a:t>ive</a:t>
            </a:r>
            <a:r>
              <a:rPr lang="en-US" dirty="0">
                <a:latin typeface="HelveticaNeueLT Com 37 ThCn" pitchFamily="34" charset="0"/>
              </a:rPr>
              <a:t> </a:t>
            </a:r>
            <a:r>
              <a:rPr lang="en-US" dirty="0" smtClean="0">
                <a:latin typeface="HelveticaNeueLT Com 37 ThCn" pitchFamily="34" charset="0"/>
              </a:rPr>
              <a:t>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String – </a:t>
            </a:r>
            <a:r>
              <a:rPr lang="en-US" dirty="0" smtClean="0">
                <a:latin typeface="HelveticaNeueLT Com 37 ThCn" pitchFamily="34" charset="0"/>
              </a:rPr>
              <a:t>Finite sequence of characters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Boolean </a:t>
            </a:r>
            <a:r>
              <a:rPr lang="en-US" dirty="0" smtClean="0">
                <a:latin typeface="HelveticaNeueLT Com 37 ThCn" pitchFamily="34" charset="0"/>
              </a:rPr>
              <a:t>– Logical data type with only 2 values*</a:t>
            </a:r>
            <a:endParaRPr lang="en-US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Com 37 ThCn" pitchFamily="34" charset="0"/>
              </a:rPr>
              <a:t>Review 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7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MainClass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static void main(String[]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y,z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("x = "+x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(“y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"+x);</a:t>
            </a:r>
          </a:p>
          <a:p>
            <a:pPr marL="0" indent="0"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	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800" dirty="0" smtClean="0">
                <a:latin typeface="HelveticaNeueLT Com 37 ThCn" pitchFamily="34" charset="0"/>
              </a:rPr>
              <a:t>1. Will the above code compile?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2. </a:t>
            </a:r>
            <a:r>
              <a:rPr lang="en-US" sz="2800" u="sng" dirty="0" smtClean="0">
                <a:latin typeface="HelveticaNeueLT Com 37 ThCn" pitchFamily="34" charset="0"/>
              </a:rPr>
              <a:t>If so</a:t>
            </a:r>
            <a:r>
              <a:rPr lang="en-US" sz="2800" dirty="0" smtClean="0">
                <a:latin typeface="HelveticaNeueLT Com 37 ThCn" pitchFamily="34" charset="0"/>
              </a:rPr>
              <a:t>, what is the value of x, y, and z?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3. </a:t>
            </a:r>
            <a:r>
              <a:rPr lang="en-US" sz="2800" u="sng" dirty="0" smtClean="0">
                <a:latin typeface="HelveticaNeueLT Com 37 ThCn" pitchFamily="34" charset="0"/>
              </a:rPr>
              <a:t>If not</a:t>
            </a:r>
            <a:r>
              <a:rPr lang="en-US" sz="2800" dirty="0" smtClean="0">
                <a:latin typeface="HelveticaNeueLT Com 37 ThCn" pitchFamily="34" charset="0"/>
              </a:rPr>
              <a:t>, why would the code fail?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Integers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y,z;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y = 4;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z = 16;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x = y + z;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z = 7;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v = -12;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x + v;</a:t>
            </a:r>
          </a:p>
          <a:p>
            <a:pPr marL="0" indent="0"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 smtClean="0">
                <a:latin typeface="HelveticaNeueLT Com 37 ThCn" pitchFamily="34" charset="0"/>
              </a:rPr>
              <a:t>What are the value of x, y, and z?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2" y="7620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Decisions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Definition:</a:t>
            </a:r>
            <a:br>
              <a:rPr lang="en-US" sz="2400" dirty="0" smtClean="0">
                <a:latin typeface="HelveticaNeueLT Com 37 ThCn" pitchFamily="34" charset="0"/>
                <a:cs typeface="Courier New" pitchFamily="49" charset="0"/>
              </a:rPr>
            </a:br>
            <a:r>
              <a:rPr lang="en-US" sz="2400" dirty="0">
                <a:latin typeface="HelveticaNeueLT Com 37 ThCn" pitchFamily="34" charset="0"/>
              </a:rPr>
              <a:t>A decision is a way of allowing a program to choose which code to run. If a condition is met then one section of code will be run and if it is not then another section will be run.</a:t>
            </a:r>
            <a:endParaRPr lang="en-US" sz="1600" dirty="0" smtClean="0">
              <a:latin typeface="HelveticaNeueLT Com 37 ThCn" pitchFamily="34" charset="0"/>
              <a:cs typeface="Courier New" pitchFamily="49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 else</a:t>
            </a:r>
            <a:endParaRPr lang="en-US" sz="2800" dirty="0">
              <a:latin typeface="HelveticaNeueLT Com 37 ThCn" pitchFamily="34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Nested 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case statements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Conditions</a:t>
            </a:r>
            <a:br>
              <a:rPr lang="en-US" dirty="0" smtClean="0">
                <a:latin typeface="HelveticaNeueLT Com 37 ThCn" pitchFamily="34" charset="0"/>
              </a:rPr>
            </a:br>
            <a:r>
              <a:rPr lang="en-US" sz="1400" dirty="0" smtClean="0">
                <a:latin typeface="HelveticaNeueLT Com 37 ThCn" pitchFamily="34" charset="0"/>
              </a:rPr>
              <a:t/>
            </a:r>
            <a:br>
              <a:rPr lang="en-US" sz="1400" dirty="0" smtClean="0">
                <a:latin typeface="HelveticaNeueLT Com 37 ThCn" pitchFamily="34" charset="0"/>
              </a:rPr>
            </a:br>
            <a:endParaRPr lang="en-US" sz="2400" dirty="0" smtClean="0">
              <a:latin typeface="HelveticaNeueLT Com 37 ThCn" pitchFamily="34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9507"/>
              </p:ext>
            </p:extLst>
          </p:nvPr>
        </p:nvGraphicFramePr>
        <p:xfrm>
          <a:off x="1524000" y="2209800"/>
          <a:ext cx="6019800" cy="310896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33600"/>
                <a:gridCol w="3886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==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Not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&gt;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&gt;=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&lt;=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1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If Then Else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Nested If Statement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 X)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condition Y)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And, Or, Not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j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&amp;&amp; j == 1)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1 and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|| j == 2)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("Either i is 1 or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(!(i == 1))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not 1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above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77" cy="6857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5" y="-856"/>
            <a:ext cx="12190477" cy="68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649301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Basic Java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programing / Eclipse IDE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32740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OS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4107101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UI concepts on small screens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1" y="4886801"/>
            <a:ext cx="7965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Deploy Your Own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666026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Really understand &amp; not just cut and paste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7318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Goals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37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676400" cy="6858000"/>
          </a:xfrm>
          <a:prstGeom prst="rect">
            <a:avLst/>
          </a:prstGeom>
          <a:solidFill>
            <a:srgbClr val="000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1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Android Programing&amp;quot;&quot;/&gt;&lt;property id=&quot;20307&quot; value=&quot;257&quot;/&gt;&lt;/object&gt;&lt;object type=&quot;3&quot; unique_id=&quot;10005&quot;&gt;&lt;property id=&quot;20148&quot; value=&quot;5&quot;/&gt;&lt;property id=&quot;20300&quot; value=&quot;Slide 2&quot;/&gt;&lt;property id=&quot;20307&quot; value=&quot;258&quot;/&gt;&lt;/object&gt;&lt;object type=&quot;3&quot; unique_id=&quot;10006&quot;&gt;&lt;property id=&quot;20148&quot; value=&quot;5&quot;/&gt;&lt;property id=&quot;20300&quot; value=&quot;Slide 61&quot;/&gt;&lt;property id=&quot;20307&quot; value=&quot;345&quot;/&gt;&lt;/object&gt;&lt;object type=&quot;3&quot; unique_id=&quot;10007&quot;&gt;&lt;property id=&quot;20148&quot; value=&quot;5&quot;/&gt;&lt;property id=&quot;20300&quot; value=&quot;Slide 3&quot;/&gt;&lt;property id=&quot;20307&quot; value=&quot;259&quot;/&gt;&lt;/object&gt;&lt;object type=&quot;3&quot; unique_id=&quot;10008&quot;&gt;&lt;property id=&quot;20148&quot; value=&quot;5&quot;/&gt;&lt;property id=&quot;20300&quot; value=&quot;Slide 4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7&quot;/&gt;&lt;/object&gt;&lt;object type=&quot;3&quot; unique_id=&quot;10010&quot;&gt;&lt;property id=&quot;20148&quot; value=&quot;5&quot;/&gt;&lt;property id=&quot;20300&quot; value=&quot;Slide 7&quot;/&gt;&lt;property id=&quot;20307&quot; value=&quot;268&quot;/&gt;&lt;/object&gt;&lt;object type=&quot;3&quot; unique_id=&quot;10011&quot;&gt;&lt;property id=&quot;20148&quot; value=&quot;5&quot;/&gt;&lt;property id=&quot;20300&quot; value=&quot;Slide 8&quot;/&gt;&lt;property id=&quot;20307&quot; value=&quot;269&quot;/&gt;&lt;/object&gt;&lt;object type=&quot;3&quot; unique_id=&quot;10012&quot;&gt;&lt;property id=&quot;20148&quot; value=&quot;5&quot;/&gt;&lt;property id=&quot;20300&quot; value=&quot;Slide 9 - &amp;quot;Android 101&amp;quot;&quot;/&gt;&lt;property id=&quot;20307&quot; value=&quot;299&quot;/&gt;&lt;/object&gt;&lt;object type=&quot;3&quot; unique_id=&quot;10013&quot;&gt;&lt;property id=&quot;20148&quot; value=&quot;5&quot;/&gt;&lt;property id=&quot;20300&quot; value=&quot;Slide 10&quot;/&gt;&lt;property id=&quot;20307&quot; value=&quot;300&quot;/&gt;&lt;/object&gt;&lt;object type=&quot;3&quot; unique_id=&quot;10014&quot;&gt;&lt;property id=&quot;20148&quot; value=&quot;5&quot;/&gt;&lt;property id=&quot;20300&quot; value=&quot;Slide 11 - &amp;quot;Android 101&amp;quot;&quot;/&gt;&lt;property id=&quot;20307&quot; value=&quot;301&quot;/&gt;&lt;/object&gt;&lt;object type=&quot;3&quot; unique_id=&quot;10015&quot;&gt;&lt;property id=&quot;20148&quot; value=&quot;5&quot;/&gt;&lt;property id=&quot;20300&quot; value=&quot;Slide 12 - &amp;quot;Android 101&amp;quot;&quot;/&gt;&lt;property id=&quot;20307&quot; value=&quot;302&quot;/&gt;&lt;/object&gt;&lt;object type=&quot;3&quot; unique_id=&quot;10016&quot;&gt;&lt;property id=&quot;20148&quot; value=&quot;5&quot;/&gt;&lt;property id=&quot;20300&quot; value=&quot;Slide 13 - &amp;quot;Android 101&amp;quot;&quot;/&gt;&lt;property id=&quot;20307&quot; value=&quot;303&quot;/&gt;&lt;/object&gt;&lt;object type=&quot;3&quot; unique_id=&quot;10017&quot;&gt;&lt;property id=&quot;20148&quot; value=&quot;5&quot;/&gt;&lt;property id=&quot;20300&quot; value=&quot;Slide 14 - &amp;quot;Android 101&amp;quot;&quot;/&gt;&lt;property id=&quot;20307&quot; value=&quot;304&quot;/&gt;&lt;/object&gt;&lt;object type=&quot;3&quot; unique_id=&quot;10018&quot;&gt;&lt;property id=&quot;20148&quot; value=&quot;5&quot;/&gt;&lt;property id=&quot;20300&quot; value=&quot;Slide 15 - &amp;quot;Android 101&amp;quot;&quot;/&gt;&lt;property id=&quot;20307&quot; value=&quot;305&quot;/&gt;&lt;/object&gt;&lt;object type=&quot;3&quot; unique_id=&quot;10019&quot;&gt;&lt;property id=&quot;20148&quot; value=&quot;5&quot;/&gt;&lt;property id=&quot;20300&quot; value=&quot;Slide 16 - &amp;quot;Android 101&amp;quot;&quot;/&gt;&lt;property id=&quot;20307&quot; value=&quot;306&quot;/&gt;&lt;/object&gt;&lt;object type=&quot;3&quot; unique_id=&quot;10020&quot;&gt;&lt;property id=&quot;20148&quot; value=&quot;5&quot;/&gt;&lt;property id=&quot;20300&quot; value=&quot;Slide 17 - &amp;quot;Android 101&amp;quot;&quot;/&gt;&lt;property id=&quot;20307&quot; value=&quot;307&quot;/&gt;&lt;/object&gt;&lt;object type=&quot;3&quot; unique_id=&quot;10021&quot;&gt;&lt;property id=&quot;20148&quot; value=&quot;5&quot;/&gt;&lt;property id=&quot;20300&quot; value=&quot;Slide 18 - &amp;quot;Android 101&amp;quot;&quot;/&gt;&lt;property id=&quot;20307&quot; value=&quot;308&quot;/&gt;&lt;/object&gt;&lt;object type=&quot;3&quot; unique_id=&quot;10022&quot;&gt;&lt;property id=&quot;20148&quot; value=&quot;5&quot;/&gt;&lt;property id=&quot;20300&quot; value=&quot;Slide 19 - &amp;quot;Android 101&amp;quot;&quot;/&gt;&lt;property id=&quot;20307&quot; value=&quot;309&quot;/&gt;&lt;/object&gt;&lt;object type=&quot;3&quot; unique_id=&quot;10023&quot;&gt;&lt;property id=&quot;20148&quot; value=&quot;5&quot;/&gt;&lt;property id=&quot;20300&quot; value=&quot;Slide 20 - &amp;quot;Android 101&amp;quot;&quot;/&gt;&lt;property id=&quot;20307&quot; value=&quot;310&quot;/&gt;&lt;/object&gt;&lt;object type=&quot;3&quot; unique_id=&quot;10024&quot;&gt;&lt;property id=&quot;20148&quot; value=&quot;5&quot;/&gt;&lt;property id=&quot;20300&quot; value=&quot;Slide 21 - &amp;quot;Android 101&amp;quot;&quot;/&gt;&lt;property id=&quot;20307&quot; value=&quot;311&quot;/&gt;&lt;/object&gt;&lt;object type=&quot;3&quot; unique_id=&quot;10025&quot;&gt;&lt;property id=&quot;20148&quot; value=&quot;5&quot;/&gt;&lt;property id=&quot;20300&quot; value=&quot;Slide 22 - &amp;quot;Android 101&amp;quot;&quot;/&gt;&lt;property id=&quot;20307&quot; value=&quot;312&quot;/&gt;&lt;/object&gt;&lt;object type=&quot;3&quot; unique_id=&quot;10026&quot;&gt;&lt;property id=&quot;20148&quot; value=&quot;5&quot;/&gt;&lt;property id=&quot;20300&quot; value=&quot;Slide 23 - &amp;quot;Android 101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Android 101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Android 101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Android 101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Android 101&amp;quot;&quot;/&gt;&lt;property id=&quot;20307&quot; value=&quot;317&quot;/&gt;&lt;/object&gt;&lt;object type=&quot;3&quot; unique_id=&quot;10031&quot;&gt;&lt;property id=&quot;20148&quot; value=&quot;5&quot;/&gt;&lt;property id=&quot;20300&quot; value=&quot;Slide 28 - &amp;quot;Android 101&amp;quot;&quot;/&gt;&lt;property id=&quot;20307&quot; value=&quot;318&quot;/&gt;&lt;/object&gt;&lt;object type=&quot;3&quot; unique_id=&quot;10032&quot;&gt;&lt;property id=&quot;20148&quot; value=&quot;5&quot;/&gt;&lt;property id=&quot;20300&quot; value=&quot;Slide 29 - &amp;quot;Android 101&amp;quot;&quot;/&gt;&lt;property id=&quot;20307&quot; value=&quot;319&quot;/&gt;&lt;/object&gt;&lt;object type=&quot;3&quot; unique_id=&quot;10033&quot;&gt;&lt;property id=&quot;20148&quot; value=&quot;5&quot;/&gt;&lt;property id=&quot;20300&quot; value=&quot;Slide 30 - &amp;quot;Android 101&amp;quot;&quot;/&gt;&lt;property id=&quot;20307&quot; value=&quot;320&quot;/&gt;&lt;/object&gt;&lt;object type=&quot;3&quot; unique_id=&quot;10034&quot;&gt;&lt;property id=&quot;20148&quot; value=&quot;5&quot;/&gt;&lt;property id=&quot;20300&quot; value=&quot;Slide 31 - &amp;quot;Android 101&amp;quot;&quot;/&gt;&lt;property id=&quot;20307&quot; value=&quot;321&quot;/&gt;&lt;/object&gt;&lt;object type=&quot;3&quot; unique_id=&quot;10035&quot;&gt;&lt;property id=&quot;20148&quot; value=&quot;5&quot;/&gt;&lt;property id=&quot;20300&quot; value=&quot;Slide 32 - &amp;quot;Android 101&amp;quot;&quot;/&gt;&lt;property id=&quot;20307&quot; value=&quot;322&quot;/&gt;&lt;/object&gt;&lt;object type=&quot;3&quot; unique_id=&quot;10036&quot;&gt;&lt;property id=&quot;20148&quot; value=&quot;5&quot;/&gt;&lt;property id=&quot;20300&quot; value=&quot;Slide 33 - &amp;quot;Android 101&amp;quot;&quot;/&gt;&lt;property id=&quot;20307&quot; value=&quot;323&quot;/&gt;&lt;/object&gt;&lt;object type=&quot;3&quot; unique_id=&quot;10037&quot;&gt;&lt;property id=&quot;20148&quot; value=&quot;5&quot;/&gt;&lt;property id=&quot;20300&quot; value=&quot;Slide 34 - &amp;quot;Android 101&amp;quot;&quot;/&gt;&lt;property id=&quot;20307&quot; value=&quot;324&quot;/&gt;&lt;/object&gt;&lt;object type=&quot;3&quot; unique_id=&quot;10038&quot;&gt;&lt;property id=&quot;20148&quot; value=&quot;5&quot;/&gt;&lt;property id=&quot;20300&quot; value=&quot;Slide 35 - &amp;quot;Android 101&amp;quot;&quot;/&gt;&lt;property id=&quot;20307&quot; value=&quot;325&quot;/&gt;&lt;/object&gt;&lt;object type=&quot;3&quot; unique_id=&quot;10039&quot;&gt;&lt;property id=&quot;20148&quot; value=&quot;5&quot;/&gt;&lt;property id=&quot;20300&quot; value=&quot;Slide 36 - &amp;quot;Android 101&amp;quot;&quot;/&gt;&lt;property id=&quot;20307&quot; value=&quot;326&quot;/&gt;&lt;/object&gt;&lt;object type=&quot;3&quot; unique_id=&quot;10040&quot;&gt;&lt;property id=&quot;20148&quot; value=&quot;5&quot;/&gt;&lt;property id=&quot;20300&quot; value=&quot;Slide 37 - &amp;quot;Android 101&amp;quot;&quot;/&gt;&lt;property id=&quot;20307&quot; value=&quot;327&quot;/&gt;&lt;/object&gt;&lt;object type=&quot;3&quot; unique_id=&quot;10041&quot;&gt;&lt;property id=&quot;20148&quot; value=&quot;5&quot;/&gt;&lt;property id=&quot;20300&quot; value=&quot;Slide 38 - &amp;quot;Android 101&amp;quot;&quot;/&gt;&lt;property id=&quot;20307&quot; value=&quot;328&quot;/&gt;&lt;/object&gt;&lt;object type=&quot;3&quot; unique_id=&quot;10042&quot;&gt;&lt;property id=&quot;20148&quot; value=&quot;5&quot;/&gt;&lt;property id=&quot;20300&quot; value=&quot;Slide 39 - &amp;quot;Android 101&amp;quot;&quot;/&gt;&lt;property id=&quot;20307&quot; value=&quot;329&quot;/&gt;&lt;/object&gt;&lt;object type=&quot;3&quot; unique_id=&quot;10043&quot;&gt;&lt;property id=&quot;20148&quot; value=&quot;5&quot;/&gt;&lt;property id=&quot;20300&quot; value=&quot;Slide 40 - &amp;quot;Android 101&amp;quot;&quot;/&gt;&lt;property id=&quot;20307&quot; value=&quot;330&quot;/&gt;&lt;/object&gt;&lt;object type=&quot;3&quot; unique_id=&quot;10044&quot;&gt;&lt;property id=&quot;20148&quot; value=&quot;5&quot;/&gt;&lt;property id=&quot;20300&quot; value=&quot;Slide 41 - &amp;quot;Android 101&amp;quot;&quot;/&gt;&lt;property id=&quot;20307&quot; value=&quot;331&quot;/&gt;&lt;/object&gt;&lt;object type=&quot;3&quot; unique_id=&quot;10045&quot;&gt;&lt;property id=&quot;20148&quot; value=&quot;5&quot;/&gt;&lt;property id=&quot;20300&quot; value=&quot;Slide 42 - &amp;quot;Android 101&amp;quot;&quot;/&gt;&lt;property id=&quot;20307&quot; value=&quot;332&quot;/&gt;&lt;/object&gt;&lt;object type=&quot;3&quot; unique_id=&quot;10046&quot;&gt;&lt;property id=&quot;20148&quot; value=&quot;5&quot;/&gt;&lt;property id=&quot;20300&quot; value=&quot;Slide 43 - &amp;quot;Android 101&amp;quot;&quot;/&gt;&lt;property id=&quot;20307&quot; value=&quot;333&quot;/&gt;&lt;/object&gt;&lt;object type=&quot;3&quot; unique_id=&quot;10047&quot;&gt;&lt;property id=&quot;20148&quot; value=&quot;5&quot;/&gt;&lt;property id=&quot;20300&quot; value=&quot;Slide 44 - &amp;quot;Android 101&amp;quot;&quot;/&gt;&lt;property id=&quot;20307&quot; value=&quot;334&quot;/&gt;&lt;/object&gt;&lt;object type=&quot;3&quot; unique_id=&quot;10048&quot;&gt;&lt;property id=&quot;20148&quot; value=&quot;5&quot;/&gt;&lt;property id=&quot;20300&quot; value=&quot;Slide 45 - &amp;quot;Android 101&amp;quot;&quot;/&gt;&lt;property id=&quot;20307&quot; value=&quot;335&quot;/&gt;&lt;/object&gt;&lt;object type=&quot;3&quot; unique_id=&quot;10049&quot;&gt;&lt;property id=&quot;20148&quot; value=&quot;5&quot;/&gt;&lt;property id=&quot;20300&quot; value=&quot;Slide 46 - &amp;quot;Android 101&amp;quot;&quot;/&gt;&lt;property id=&quot;20307&quot; value=&quot;336&quot;/&gt;&lt;/object&gt;&lt;object type=&quot;3&quot; unique_id=&quot;10050&quot;&gt;&lt;property id=&quot;20148&quot; value=&quot;5&quot;/&gt;&lt;property id=&quot;20300&quot; value=&quot;Slide 47 - &amp;quot;Android 101&amp;quot;&quot;/&gt;&lt;property id=&quot;20307&quot; value=&quot;337&quot;/&gt;&lt;/object&gt;&lt;object type=&quot;3&quot; unique_id=&quot;10051&quot;&gt;&lt;property id=&quot;20148&quot; value=&quot;5&quot;/&gt;&lt;property id=&quot;20300&quot; value=&quot;Slide 48 - &amp;quot;Android 101&amp;quot;&quot;/&gt;&lt;property id=&quot;20307&quot; value=&quot;338&quot;/&gt;&lt;/object&gt;&lt;object type=&quot;3&quot; unique_id=&quot;10052&quot;&gt;&lt;property id=&quot;20148&quot; value=&quot;5&quot;/&gt;&lt;property id=&quot;20300&quot; value=&quot;Slide 49 - &amp;quot;Android 101&amp;quot;&quot;/&gt;&lt;property id=&quot;20307&quot; value=&quot;339&quot;/&gt;&lt;/object&gt;&lt;object type=&quot;3&quot; unique_id=&quot;10053&quot;&gt;&lt;property id=&quot;20148&quot; value=&quot;5&quot;/&gt;&lt;property id=&quot;20300&quot; value=&quot;Slide 50 - &amp;quot;Android 101&amp;quot;&quot;/&gt;&lt;property id=&quot;20307&quot; value=&quot;340&quot;/&gt;&lt;/object&gt;&lt;object type=&quot;3&quot; unique_id=&quot;10054&quot;&gt;&lt;property id=&quot;20148&quot; value=&quot;5&quot;/&gt;&lt;property id=&quot;20300&quot; value=&quot;Slide 51 - &amp;quot;Android 101&amp;quot;&quot;/&gt;&lt;property id=&quot;20307&quot; value=&quot;341&quot;/&gt;&lt;/object&gt;&lt;object type=&quot;3&quot; unique_id=&quot;10055&quot;&gt;&lt;property id=&quot;20148&quot; value=&quot;5&quot;/&gt;&lt;property id=&quot;20300&quot; value=&quot;Slide 52 - &amp;quot;Android 101&amp;quot;&quot;/&gt;&lt;property id=&quot;20307&quot; value=&quot;342&quot;/&gt;&lt;/object&gt;&lt;object type=&quot;3&quot; unique_id=&quot;10056&quot;&gt;&lt;property id=&quot;20148&quot; value=&quot;5&quot;/&gt;&lt;property id=&quot;20300&quot; value=&quot;Slide 53 - &amp;quot;Android 101&amp;quot;&quot;/&gt;&lt;property id=&quot;20307&quot; value=&quot;343&quot;/&gt;&lt;/object&gt;&lt;object type=&quot;3&quot; unique_id=&quot;10057&quot;&gt;&lt;property id=&quot;20148&quot; value=&quot;5&quot;/&gt;&lt;property id=&quot;20300&quot; value=&quot;Slide 54 - &amp;quot;Android 101&amp;quot;&quot;/&gt;&lt;property id=&quot;20307&quot; value=&quot;344&quot;/&gt;&lt;/object&gt;&lt;object type=&quot;3&quot; unique_id=&quot;10058&quot;&gt;&lt;property id=&quot;20148&quot; value=&quot;5&quot;/&gt;&lt;property id=&quot;20300&quot; value=&quot;Slide 55&quot;/&gt;&lt;property id=&quot;20307&quot; value=&quot;266&quot;/&gt;&lt;/object&gt;&lt;object type=&quot;3&quot; unique_id=&quot;10059&quot;&gt;&lt;property id=&quot;20148&quot; value=&quot;5&quot;/&gt;&lt;property id=&quot;20300&quot; value=&quot;Slide 56&quot;/&gt;&lt;property id=&quot;20307&quot; value=&quot;279&quot;/&gt;&lt;/object&gt;&lt;object type=&quot;3&quot; unique_id=&quot;10060&quot;&gt;&lt;property id=&quot;20148&quot; value=&quot;5&quot;/&gt;&lt;property id=&quot;20300&quot; value=&quot;Slide 57&quot;/&gt;&lt;property id=&quot;20307&quot; value=&quot;347&quot;/&gt;&lt;/object&gt;&lt;object type=&quot;3&quot; unique_id=&quot;10061&quot;&gt;&lt;property id=&quot;20148&quot; value=&quot;5&quot;/&gt;&lt;property id=&quot;20300&quot; value=&quot;Slide 58&quot;/&gt;&lt;property id=&quot;20307&quot; value=&quot;276&quot;/&gt;&lt;/object&gt;&lt;object type=&quot;3&quot; unique_id=&quot;10062&quot;&gt;&lt;property id=&quot;20148&quot; value=&quot;5&quot;/&gt;&lt;property id=&quot;20300&quot; value=&quot;Slide 59&quot;/&gt;&lt;property id=&quot;20307&quot; value=&quot;286&quot;/&gt;&lt;/object&gt;&lt;object type=&quot;3&quot; unique_id=&quot;10063&quot;&gt;&lt;property id=&quot;20148&quot; value=&quot;5&quot;/&gt;&lt;property id=&quot;20300&quot; value=&quot;Slide 60&quot;/&gt;&lt;property id=&quot;20307&quot; value=&quot;287&quot;/&gt;&lt;/object&gt;&lt;object type=&quot;3&quot; unique_id=&quot;10064&quot;&gt;&lt;property id=&quot;20148&quot; value=&quot;5&quot;/&gt;&lt;property id=&quot;20300&quot; value=&quot;Slide 62&quot;/&gt;&lt;property id=&quot;20307&quot; value=&quot;346&quot;/&gt;&lt;/object&gt;&lt;object type=&quot;3&quot; unique_id=&quot;10065&quot;&gt;&lt;property id=&quot;20148&quot; value=&quot;5&quot;/&gt;&lt;property id=&quot;20300&quot; value=&quot;Slide 63&quot;/&gt;&lt;property id=&quot;20307&quot; value=&quot;290&quot;/&gt;&lt;/object&gt;&lt;object type=&quot;3&quot; unique_id=&quot;10066&quot;&gt;&lt;property id=&quot;20148&quot; value=&quot;5&quot;/&gt;&lt;property id=&quot;20300&quot; value=&quot;Slide 64&quot;/&gt;&lt;property id=&quot;20307&quot; value=&quot;291&quot;/&gt;&lt;/object&gt;&lt;object type=&quot;3&quot; unique_id=&quot;10067&quot;&gt;&lt;property id=&quot;20148&quot; value=&quot;5&quot;/&gt;&lt;property id=&quot;20300&quot; value=&quot;Slide 65 - &amp;quot;Android Programming&amp;quot;&quot;/&gt;&lt;property id=&quot;20307&quot; value=&quot;292&quot;/&gt;&lt;/object&gt;&lt;object type=&quot;3&quot; unique_id=&quot;10068&quot;&gt;&lt;property id=&quot;20148&quot; value=&quot;5&quot;/&gt;&lt;property id=&quot;20300&quot; value=&quot;Slide 66 - &amp;quot;Android Programming&amp;quot;&quot;/&gt;&lt;property id=&quot;20307&quot; value=&quot;293&quot;/&gt;&lt;/object&gt;&lt;object type=&quot;3&quot; unique_id=&quot;10069&quot;&gt;&lt;property id=&quot;20148&quot; value=&quot;5&quot;/&gt;&lt;property id=&quot;20300&quot; value=&quot;Slide 67&quot;/&gt;&lt;property id=&quot;20307&quot; value=&quot;294&quot;/&gt;&lt;/object&gt;&lt;object type=&quot;3&quot; unique_id=&quot;10070&quot;&gt;&lt;property id=&quot;20148&quot; value=&quot;5&quot;/&gt;&lt;property id=&quot;20300&quot; value=&quot;Slide 68&quot;/&gt;&lt;property id=&quot;20307&quot; value=&quot;295&quot;/&gt;&lt;/object&gt;&lt;object type=&quot;3&quot; unique_id=&quot;10071&quot;&gt;&lt;property id=&quot;20148&quot; value=&quot;5&quot;/&gt;&lt;property id=&quot;20300&quot; value=&quot;Slide 69 - &amp;quot;Android Programming&amp;quot;&quot;/&gt;&lt;property id=&quot;20307&quot; value=&quot;296&quot;/&gt;&lt;/object&gt;&lt;object type=&quot;3&quot; unique_id=&quot;10072&quot;&gt;&lt;property id=&quot;20148&quot; value=&quot;5&quot;/&gt;&lt;property id=&quot;20300&quot; value=&quot;Slide 70 - &amp;quot;Android Programming&amp;quot;&quot;/&gt;&lt;property id=&quot;20307&quot; value=&quot;297&quot;/&gt;&lt;/object&gt;&lt;object type=&quot;3&quot; unique_id=&quot;10073&quot;&gt;&lt;property id=&quot;20148&quot; value=&quot;5&quot;/&gt;&lt;property id=&quot;20300&quot; value=&quot;Slide 71 - &amp;quot;Android Programming&amp;quot;&quot;/&gt;&lt;property id=&quot;20307&quot; value=&quot;298&quot;/&gt;&lt;/object&gt;&lt;object type=&quot;3&quot; unique_id=&quot;10146&quot;&gt;&lt;property id=&quot;20148&quot; value=&quot;5&quot;/&gt;&lt;property id=&quot;20300&quot; value=&quot;Slide 5&quot;/&gt;&lt;property id=&quot;20307&quot; value=&quot;34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956</Words>
  <Application>Microsoft Office PowerPoint</Application>
  <PresentationFormat>On-screen Show (4:3)</PresentationFormat>
  <Paragraphs>294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Android Programing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101</vt:lpstr>
      <vt:lpstr>PowerPoint Presentation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Programming</vt:lpstr>
      <vt:lpstr>Android Programming</vt:lpstr>
      <vt:lpstr>PowerPoint Presentation</vt:lpstr>
      <vt:lpstr>PowerPoint Presentation</vt:lpstr>
      <vt:lpstr>Android Programming</vt:lpstr>
      <vt:lpstr>Android Programming</vt:lpstr>
      <vt:lpstr>Android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Lwin Maung</dc:creator>
  <cp:lastModifiedBy>Lwin Maung</cp:lastModifiedBy>
  <cp:revision>26</cp:revision>
  <dcterms:created xsi:type="dcterms:W3CDTF">2011-11-01T05:27:42Z</dcterms:created>
  <dcterms:modified xsi:type="dcterms:W3CDTF">2012-01-24T06:10:38Z</dcterms:modified>
</cp:coreProperties>
</file>